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sldIdLst>
    <p:sldId id="257" r:id="rId5"/>
    <p:sldId id="258" r:id="rId6"/>
    <p:sldId id="275" r:id="rId7"/>
    <p:sldId id="26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98" d="100"/>
          <a:sy n="98" d="100"/>
        </p:scale>
        <p:origin x="84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baseline="0" dirty="0" smtClean="0"/>
              <a:t> </a:t>
            </a:r>
            <a:r>
              <a:rPr lang="en-US" baseline="0" smtClean="0"/>
              <a:t>notes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xmlns="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xmlns="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xmlns="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xmlns="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xmlns="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xmlns="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xmlns="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xmlns="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xmlns="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xmlns="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xmlns="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blipFill dpi="0" rotWithShape="1">
            <a:blip r:embed="rId2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xmlns="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xmlns="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xmlns="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xmlns="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76D43D-0DDD-4BAD-8213-BDBF75C30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xmlns="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xmlns="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xmlns="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xmlns="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xmlns="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xmlns="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xmlns="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xmlns="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xmlns="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515979"/>
            <a:ext cx="10800000" cy="4629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9" y="-6173"/>
            <a:ext cx="9706240" cy="68641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Employee Retention</a:t>
            </a:r>
            <a:br>
              <a:rPr lang="en-US" dirty="0" smtClean="0"/>
            </a:br>
            <a:r>
              <a:rPr lang="en-US" dirty="0" smtClean="0"/>
              <a:t>Dash Board analysis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9" y="4276447"/>
            <a:ext cx="3431422" cy="93405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Mel Schwan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DDS Analytics, Inc.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xmlns="" id="{C85C272F-FCB2-478D-9E03-EC734D1AB6C0}"/>
              </a:ext>
            </a:extLst>
          </p:cNvPr>
          <p:cNvSpPr/>
          <p:nvPr/>
        </p:nvSpPr>
        <p:spPr bwMode="white">
          <a:xfrm>
            <a:off x="3454598" y="3429629"/>
            <a:ext cx="7311468" cy="53041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136CB0-4ED9-43FA-81D5-6D3225795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88339" y="4761291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IBU Standard Deviation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IBU High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IBU Ratings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ABV Standard Deviation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ABV High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ABV Ratings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States Brewers Ratings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0" y="457200"/>
            <a:ext cx="9144000" cy="914400"/>
          </a:xfrm>
        </p:spPr>
        <p:txBody>
          <a:bodyPr/>
          <a:lstStyle/>
          <a:p>
            <a:r>
              <a:rPr/>
              <a:t>States with High Median ABV and IBU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8288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828800" y="457200"/>
            <a:ext cx="7315200" cy="914400"/>
          </a:xfrm>
        </p:spPr>
        <p:txBody>
          <a:bodyPr/>
          <a:lstStyle/>
          <a:p>
            <a:r>
              <a:rPr/>
              <a:t>Highest ABV &amp; IBU by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>
          <a:xfrm>
            <a:off x="914400" y="2743200"/>
            <a:ext cx="10972800" cy="914400"/>
          </a:xfrm>
        </p:spPr>
        <p:txBody>
          <a:bodyPr/>
          <a:lstStyle/>
          <a:p>
            <a:r>
              <a:rPr/>
              <a:t>State with the most ABV beers is  CO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914400" y="4572000"/>
            <a:ext cx="10972800" cy="914400"/>
          </a:xfrm>
        </p:spPr>
        <p:txBody>
          <a:bodyPr/>
          <a:lstStyle/>
          <a:p>
            <a:r>
              <a:rPr/>
              <a:t>State with the most IBU beers is  CO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0" y="457200"/>
            <a:ext cx="9144000" cy="914400"/>
          </a:xfrm>
        </p:spPr>
        <p:txBody>
          <a:bodyPr/>
          <a:lstStyle/>
          <a:p>
            <a:r>
              <a:rPr/>
              <a:t>Summary ABV Top and Bottom by States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800"/>
            <a:ext cx="4572000" cy="4114800"/>
          </a:xfrm>
          <a:prstGeom prst="rect">
            <a:avLst/>
          </a:prstGeom>
        </p:spPr>
      </p:pic>
      <p:pic>
        <p:nvPicPr>
          <p:cNvPr id="4" name="pic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828800"/>
            <a:ext cx="45720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Woman walking through a door">
            <a:extLst>
              <a:ext uri="{FF2B5EF4-FFF2-40B4-BE49-F238E27FC236}">
                <a16:creationId xmlns:a16="http://schemas.microsoft.com/office/drawing/2014/main" xmlns="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D509E5E-F68C-4F2B-8EC7-432595860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sz="1800" dirty="0"/>
              <a:t>Our mission </a:t>
            </a:r>
            <a:r>
              <a:rPr lang="en-US" sz="1800" dirty="0" smtClean="0"/>
              <a:t>is to analyze and predict the employee that has a high potential for leaving the corporation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80" y="3139682"/>
            <a:ext cx="5743118" cy="1008000"/>
          </a:xfrm>
        </p:spPr>
        <p:txBody>
          <a:bodyPr/>
          <a:lstStyle/>
          <a:p>
            <a:r>
              <a:rPr lang="en-US" sz="3600" dirty="0" smtClean="0"/>
              <a:t>Predicting Employee departure</a:t>
            </a:r>
            <a:endParaRPr lang="en-US" sz="3600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xmlns="" id="{400AB11A-4D5E-4CDE-BB60-C8578F59C3E0}"/>
              </a:ext>
            </a:extLst>
          </p:cNvPr>
          <p:cNvSpPr/>
          <p:nvPr/>
        </p:nvSpPr>
        <p:spPr bwMode="white">
          <a:xfrm>
            <a:off x="1747180" y="4332686"/>
            <a:ext cx="5344284" cy="64215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3FC51DE-D10A-4DE8-A7E3-22FA2E4FC1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xmlns="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Alcohol by Volume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9144000" cy="914400"/>
          </a:xfrm>
        </p:spPr>
        <p:txBody>
          <a:bodyPr/>
          <a:lstStyle/>
          <a:p>
            <a:r>
              <a:rPr/>
              <a:t>Bitterness by Volume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0" y="457200"/>
            <a:ext cx="9144000" cy="914400"/>
          </a:xfrm>
        </p:spPr>
        <p:txBody>
          <a:bodyPr/>
          <a:lstStyle/>
          <a:p>
            <a:r>
              <a:rPr/>
              <a:t>Relationship Between ABV and IBU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8288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0" y="457200"/>
            <a:ext cx="9144000" cy="914400"/>
          </a:xfrm>
        </p:spPr>
        <p:txBody>
          <a:bodyPr/>
          <a:lstStyle/>
          <a:p>
            <a:r>
              <a:rPr/>
              <a:t>Summary and Opportunities</a:t>
            </a:r>
          </a:p>
        </p:txBody>
      </p:sp>
      <p:pic>
        <p:nvPicPr>
          <p:cNvPr id="3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137160"/>
            <a:ext cx="11887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137160"/>
            <a:ext cx="11887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000" y="2470768"/>
            <a:ext cx="8410754" cy="389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Analysis of the attrition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Basic 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Any trends  in organizations and </a:t>
            </a:r>
            <a:r>
              <a:rPr lang="en-US" sz="2800" b="1" dirty="0"/>
              <a:t>j</a:t>
            </a:r>
            <a:r>
              <a:rPr lang="en-US" sz="2800" b="1" dirty="0" smtClean="0"/>
              <a:t>ob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What data points </a:t>
            </a:r>
            <a:r>
              <a:rPr lang="en-US" sz="2800" b="1" dirty="0" smtClean="0"/>
              <a:t>can predict an employee departure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Next steps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79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xmlns="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25444F-B85F-42E8-9E0A-A625CA1FD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AD0FB06-2085-443B-B5B7-9CF837F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Retaining employees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609C69-D3CD-4837-8831-CFA5A7245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C3F0E-4EA4-4D41-8E53-5D2974285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1405643"/>
            <a:ext cx="9978036" cy="360000"/>
          </a:xfrm>
        </p:spPr>
        <p:txBody>
          <a:bodyPr/>
          <a:lstStyle/>
          <a:p>
            <a:r>
              <a:rPr lang="en-US" dirty="0" smtClean="0"/>
              <a:t>Predict when they might be leaving and correct areas that may prevent this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xmlns="" id="{C18D4C80-3351-4CE2-81E2-859CB0ED6E33}"/>
              </a:ext>
            </a:extLst>
          </p:cNvPr>
          <p:cNvSpPr/>
          <p:nvPr/>
        </p:nvSpPr>
        <p:spPr bwMode="white">
          <a:xfrm flipV="1">
            <a:off x="714343" y="1275097"/>
            <a:ext cx="9275046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44" y="1850469"/>
            <a:ext cx="10389309" cy="42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1660" y="457200"/>
            <a:ext cx="7315200" cy="914400"/>
          </a:xfrm>
        </p:spPr>
        <p:txBody>
          <a:bodyPr/>
          <a:lstStyle/>
          <a:p>
            <a:pPr algn="ctr"/>
            <a:r>
              <a:rPr lang="en-US" dirty="0" smtClean="0"/>
              <a:t>Frito lays employment data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7315200" cy="914400"/>
          </a:xfrm>
        </p:spPr>
        <p:txBody>
          <a:bodyPr/>
          <a:lstStyle/>
          <a:p>
            <a:pPr algn="ctr"/>
            <a:r>
              <a:rPr lang="en-US" dirty="0" smtClean="0"/>
              <a:t>Average age of employee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078508"/>
            <a:ext cx="9070812" cy="532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7315200" cy="914400"/>
          </a:xfrm>
        </p:spPr>
        <p:txBody>
          <a:bodyPr/>
          <a:lstStyle/>
          <a:p>
            <a:r>
              <a:rPr lang="en-US" dirty="0" smtClean="0"/>
              <a:t>Distribution of monthly income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743200" y="457200"/>
            <a:ext cx="7315200" cy="914400"/>
          </a:xfrm>
        </p:spPr>
        <p:txBody>
          <a:bodyPr/>
          <a:lstStyle/>
          <a:p>
            <a:r>
              <a:rPr/>
              <a:t>Last Breweries Combined Beer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914400"/>
          <a:ext cx="10972800" cy="365760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522514">
                <a:tc>
                  <a:txBody>
                    <a:bodyPr/>
                    <a:lstStyle/>
                    <a:p>
                      <a:r>
                        <a:t>Beer_name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Beer_ID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Brewery_id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Ounces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Brewery_name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ABV_rating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IBU_rating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Rocky Mountain Oyster Stout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American Stout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Belgorado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Belgian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medium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Rail Yard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American Amber / Red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B3K Black Lager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Schwarzbier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Silverback Pale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American Pale Ale (APA)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medium</a:t>
                      </a:r>
                    </a:p>
                  </a:txBody>
                  <a:tcPr/>
                </a:tc>
              </a:tr>
              <a:tr h="522514">
                <a:tc>
                  <a:txBody>
                    <a:bodyPr/>
                    <a:lstStyle/>
                    <a:p>
                      <a:r>
                        <a:t>Rail Yard Ale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 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American Amber / Red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Wynkoop Brewing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200400" y="457200"/>
            <a:ext cx="7315200" cy="914400"/>
          </a:xfrm>
        </p:spPr>
        <p:txBody>
          <a:bodyPr/>
          <a:lstStyle/>
          <a:p>
            <a:r>
              <a:rPr/>
              <a:t>What Data Was Missing?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>
          <a:xfrm>
            <a:off x="2286000" y="2743200"/>
            <a:ext cx="10972800" cy="914400"/>
          </a:xfrm>
        </p:spPr>
        <p:txBody>
          <a:bodyPr/>
          <a:lstStyle/>
          <a:p>
            <a:r>
              <a:rPr/>
              <a:t>  ABV &gt; 2.57%   IBU &gt; 41.7%   Style &gt; 0.21%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503717-EE9E-4D32-83A6-59F23E9967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B5A128-369C-4902-8D4C-DC78A7EDE1C2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3A7569E-E204-496A-95C5-F6E51FB4AB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309</Words>
  <Application>Microsoft Office PowerPoint</Application>
  <PresentationFormat>Widescreen</PresentationFormat>
  <Paragraphs>124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</vt:lpstr>
      <vt:lpstr>Calibri</vt:lpstr>
      <vt:lpstr>Courier New</vt:lpstr>
      <vt:lpstr>Gill Sans MT</vt:lpstr>
      <vt:lpstr>Office Theme</vt:lpstr>
      <vt:lpstr>Employee Retention Dash Board analysis</vt:lpstr>
      <vt:lpstr>Predicting Employee departure</vt:lpstr>
      <vt:lpstr>Agenda</vt:lpstr>
      <vt:lpstr>Retaining employees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healthcare OFFICE solution</dc:title>
  <dc:creator/>
  <cp:lastModifiedBy/>
  <cp:revision>8</cp:revision>
  <dcterms:created xsi:type="dcterms:W3CDTF">2019-05-09T20:07:45Z</dcterms:created>
  <dcterms:modified xsi:type="dcterms:W3CDTF">2019-08-18T04:37:32Z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